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62" r:id="rId5"/>
    <p:sldId id="261" r:id="rId6"/>
    <p:sldId id="263" r:id="rId7"/>
    <p:sldId id="266" r:id="rId8"/>
    <p:sldId id="267" r:id="rId9"/>
    <p:sldId id="269" r:id="rId10"/>
    <p:sldId id="270" r:id="rId11"/>
    <p:sldId id="265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44C266-11FA-4294-A6B0-14CE44B4A94B}" v="3" dt="2022-06-14T20:47:53.8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2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yi Shen" userId="c45f212b-5789-4129-bf03-1592b57bd5dd" providerId="ADAL" clId="{104D884E-A2D5-4948-B5A8-9857031B2465}"/>
    <pc:docChg chg="undo custSel addSld modSld">
      <pc:chgData name="Xinyi Shen" userId="c45f212b-5789-4129-bf03-1592b57bd5dd" providerId="ADAL" clId="{104D884E-A2D5-4948-B5A8-9857031B2465}" dt="2022-06-14T21:39:08.381" v="66" actId="1076"/>
      <pc:docMkLst>
        <pc:docMk/>
      </pc:docMkLst>
      <pc:sldChg chg="addSp delSp modSp add">
        <pc:chgData name="Xinyi Shen" userId="c45f212b-5789-4129-bf03-1592b57bd5dd" providerId="ADAL" clId="{104D884E-A2D5-4948-B5A8-9857031B2465}" dt="2022-06-14T21:39:08.381" v="66" actId="1076"/>
        <pc:sldMkLst>
          <pc:docMk/>
          <pc:sldMk cId="3308501552" sldId="273"/>
        </pc:sldMkLst>
        <pc:spChg chg="del">
          <ac:chgData name="Xinyi Shen" userId="c45f212b-5789-4129-bf03-1592b57bd5dd" providerId="ADAL" clId="{104D884E-A2D5-4948-B5A8-9857031B2465}" dt="2022-06-14T20:41:52.805" v="1" actId="478"/>
          <ac:spMkLst>
            <pc:docMk/>
            <pc:sldMk cId="3308501552" sldId="273"/>
            <ac:spMk id="2" creationId="{F6446E2F-B112-494E-8389-AF956F684412}"/>
          </ac:spMkLst>
        </pc:spChg>
        <pc:spChg chg="del mod">
          <ac:chgData name="Xinyi Shen" userId="c45f212b-5789-4129-bf03-1592b57bd5dd" providerId="ADAL" clId="{104D884E-A2D5-4948-B5A8-9857031B2465}" dt="2022-06-14T20:41:54.727" v="3" actId="478"/>
          <ac:spMkLst>
            <pc:docMk/>
            <pc:sldMk cId="3308501552" sldId="273"/>
            <ac:spMk id="3" creationId="{206235BA-3BA9-45E8-82EF-A732F8A9A932}"/>
          </ac:spMkLst>
        </pc:spChg>
        <pc:picChg chg="add del mod">
          <ac:chgData name="Xinyi Shen" userId="c45f212b-5789-4129-bf03-1592b57bd5dd" providerId="ADAL" clId="{104D884E-A2D5-4948-B5A8-9857031B2465}" dt="2022-06-14T20:55:40.044" v="18" actId="478"/>
          <ac:picMkLst>
            <pc:docMk/>
            <pc:sldMk cId="3308501552" sldId="273"/>
            <ac:picMk id="2" creationId="{CFD33FBD-19AE-4AF1-B462-98D5A729E9D2}"/>
          </ac:picMkLst>
        </pc:picChg>
        <pc:picChg chg="add del mod">
          <ac:chgData name="Xinyi Shen" userId="c45f212b-5789-4129-bf03-1592b57bd5dd" providerId="ADAL" clId="{104D884E-A2D5-4948-B5A8-9857031B2465}" dt="2022-06-14T20:51:35.956" v="12" actId="478"/>
          <ac:picMkLst>
            <pc:docMk/>
            <pc:sldMk cId="3308501552" sldId="273"/>
            <ac:picMk id="3" creationId="{E1DD9568-7CFC-4069-AC67-F8D9669B93FF}"/>
          </ac:picMkLst>
        </pc:picChg>
        <pc:picChg chg="add del">
          <ac:chgData name="Xinyi Shen" userId="c45f212b-5789-4129-bf03-1592b57bd5dd" providerId="ADAL" clId="{104D884E-A2D5-4948-B5A8-9857031B2465}" dt="2022-06-14T20:43:22.198" v="5" actId="478"/>
          <ac:picMkLst>
            <pc:docMk/>
            <pc:sldMk cId="3308501552" sldId="273"/>
            <ac:picMk id="4" creationId="{7DE6A875-0F4A-4C1A-B9BA-7FECAACD2B7B}"/>
          </ac:picMkLst>
        </pc:picChg>
        <pc:picChg chg="add del mod">
          <ac:chgData name="Xinyi Shen" userId="c45f212b-5789-4129-bf03-1592b57bd5dd" providerId="ADAL" clId="{104D884E-A2D5-4948-B5A8-9857031B2465}" dt="2022-06-14T20:55:41.797" v="19" actId="478"/>
          <ac:picMkLst>
            <pc:docMk/>
            <pc:sldMk cId="3308501552" sldId="273"/>
            <ac:picMk id="4" creationId="{E0854905-4C0B-4210-B1EC-8D10B4BFF3A1}"/>
          </ac:picMkLst>
        </pc:picChg>
        <pc:picChg chg="add del">
          <ac:chgData name="Xinyi Shen" userId="c45f212b-5789-4129-bf03-1592b57bd5dd" providerId="ADAL" clId="{104D884E-A2D5-4948-B5A8-9857031B2465}" dt="2022-06-14T20:45:34.906" v="7" actId="478"/>
          <ac:picMkLst>
            <pc:docMk/>
            <pc:sldMk cId="3308501552" sldId="273"/>
            <ac:picMk id="5" creationId="{0E9CBD90-E68D-4EB8-81D7-78C4183B4EFF}"/>
          </ac:picMkLst>
        </pc:picChg>
        <pc:picChg chg="add del mod">
          <ac:chgData name="Xinyi Shen" userId="c45f212b-5789-4129-bf03-1592b57bd5dd" providerId="ADAL" clId="{104D884E-A2D5-4948-B5A8-9857031B2465}" dt="2022-06-14T21:14:24.631" v="38" actId="478"/>
          <ac:picMkLst>
            <pc:docMk/>
            <pc:sldMk cId="3308501552" sldId="273"/>
            <ac:picMk id="6" creationId="{34EBB5A0-9B29-49E2-AF2B-4B37E00540D5}"/>
          </ac:picMkLst>
        </pc:picChg>
        <pc:picChg chg="add del mod">
          <ac:chgData name="Xinyi Shen" userId="c45f212b-5789-4129-bf03-1592b57bd5dd" providerId="ADAL" clId="{104D884E-A2D5-4948-B5A8-9857031B2465}" dt="2022-06-14T21:11:45.523" v="24" actId="478"/>
          <ac:picMkLst>
            <pc:docMk/>
            <pc:sldMk cId="3308501552" sldId="273"/>
            <ac:picMk id="7" creationId="{0CA96F62-0CCC-420C-ADC7-495700964369}"/>
          </ac:picMkLst>
        </pc:picChg>
        <pc:picChg chg="add del mod">
          <ac:chgData name="Xinyi Shen" userId="c45f212b-5789-4129-bf03-1592b57bd5dd" providerId="ADAL" clId="{104D884E-A2D5-4948-B5A8-9857031B2465}" dt="2022-06-14T21:12:46.787" v="35" actId="478"/>
          <ac:picMkLst>
            <pc:docMk/>
            <pc:sldMk cId="3308501552" sldId="273"/>
            <ac:picMk id="8" creationId="{F606EA57-1AF8-4B49-849A-0E7846B0847F}"/>
          </ac:picMkLst>
        </pc:picChg>
        <pc:picChg chg="add del mod">
          <ac:chgData name="Xinyi Shen" userId="c45f212b-5789-4129-bf03-1592b57bd5dd" providerId="ADAL" clId="{104D884E-A2D5-4948-B5A8-9857031B2465}" dt="2022-06-14T21:12:38.399" v="32"/>
          <ac:picMkLst>
            <pc:docMk/>
            <pc:sldMk cId="3308501552" sldId="273"/>
            <ac:picMk id="9" creationId="{0CDA0247-BDD0-4558-A481-E2C4929D8F62}"/>
          </ac:picMkLst>
        </pc:picChg>
        <pc:picChg chg="add del mod">
          <ac:chgData name="Xinyi Shen" userId="c45f212b-5789-4129-bf03-1592b57bd5dd" providerId="ADAL" clId="{104D884E-A2D5-4948-B5A8-9857031B2465}" dt="2022-06-14T21:18:48.269" v="45" actId="478"/>
          <ac:picMkLst>
            <pc:docMk/>
            <pc:sldMk cId="3308501552" sldId="273"/>
            <ac:picMk id="10" creationId="{CB793E23-6F79-4363-A11C-4E023E85EE79}"/>
          </ac:picMkLst>
        </pc:picChg>
        <pc:picChg chg="add del mod">
          <ac:chgData name="Xinyi Shen" userId="c45f212b-5789-4129-bf03-1592b57bd5dd" providerId="ADAL" clId="{104D884E-A2D5-4948-B5A8-9857031B2465}" dt="2022-06-14T21:18:40.467" v="42" actId="478"/>
          <ac:picMkLst>
            <pc:docMk/>
            <pc:sldMk cId="3308501552" sldId="273"/>
            <ac:picMk id="11" creationId="{67251169-F475-403C-B32C-EF9AC4F452AE}"/>
          </ac:picMkLst>
        </pc:picChg>
        <pc:picChg chg="add del mod">
          <ac:chgData name="Xinyi Shen" userId="c45f212b-5789-4129-bf03-1592b57bd5dd" providerId="ADAL" clId="{104D884E-A2D5-4948-B5A8-9857031B2465}" dt="2022-06-14T21:22:28.134" v="50" actId="478"/>
          <ac:picMkLst>
            <pc:docMk/>
            <pc:sldMk cId="3308501552" sldId="273"/>
            <ac:picMk id="12" creationId="{2A6E7A04-D728-4ED3-A1CE-544F301C6F2C}"/>
          </ac:picMkLst>
        </pc:picChg>
        <pc:picChg chg="add del mod">
          <ac:chgData name="Xinyi Shen" userId="c45f212b-5789-4129-bf03-1592b57bd5dd" providerId="ADAL" clId="{104D884E-A2D5-4948-B5A8-9857031B2465}" dt="2022-06-14T21:22:36.391" v="53" actId="478"/>
          <ac:picMkLst>
            <pc:docMk/>
            <pc:sldMk cId="3308501552" sldId="273"/>
            <ac:picMk id="13" creationId="{D4D074C1-24F0-402D-A438-9CBB8CC1CC7D}"/>
          </ac:picMkLst>
        </pc:picChg>
        <pc:picChg chg="add del mod">
          <ac:chgData name="Xinyi Shen" userId="c45f212b-5789-4129-bf03-1592b57bd5dd" providerId="ADAL" clId="{104D884E-A2D5-4948-B5A8-9857031B2465}" dt="2022-06-14T21:38:46.037" v="63" actId="478"/>
          <ac:picMkLst>
            <pc:docMk/>
            <pc:sldMk cId="3308501552" sldId="273"/>
            <ac:picMk id="14" creationId="{D54E48A3-5965-4001-BB4A-5FF909DA582D}"/>
          </ac:picMkLst>
        </pc:picChg>
        <pc:picChg chg="add del mod">
          <ac:chgData name="Xinyi Shen" userId="c45f212b-5789-4129-bf03-1592b57bd5dd" providerId="ADAL" clId="{104D884E-A2D5-4948-B5A8-9857031B2465}" dt="2022-06-14T21:33:07.427" v="57" actId="478"/>
          <ac:picMkLst>
            <pc:docMk/>
            <pc:sldMk cId="3308501552" sldId="273"/>
            <ac:picMk id="15" creationId="{97005BE7-FBE8-40A8-9C07-45BA0AFACD71}"/>
          </ac:picMkLst>
        </pc:picChg>
        <pc:picChg chg="add del mod">
          <ac:chgData name="Xinyi Shen" userId="c45f212b-5789-4129-bf03-1592b57bd5dd" providerId="ADAL" clId="{104D884E-A2D5-4948-B5A8-9857031B2465}" dt="2022-06-14T21:38:09.046" v="60" actId="478"/>
          <ac:picMkLst>
            <pc:docMk/>
            <pc:sldMk cId="3308501552" sldId="273"/>
            <ac:picMk id="16" creationId="{EDA8A00D-186C-4434-A79D-D0907A36C782}"/>
          </ac:picMkLst>
        </pc:picChg>
        <pc:picChg chg="add mod">
          <ac:chgData name="Xinyi Shen" userId="c45f212b-5789-4129-bf03-1592b57bd5dd" providerId="ADAL" clId="{104D884E-A2D5-4948-B5A8-9857031B2465}" dt="2022-06-14T21:38:12.657" v="62" actId="1076"/>
          <ac:picMkLst>
            <pc:docMk/>
            <pc:sldMk cId="3308501552" sldId="273"/>
            <ac:picMk id="17" creationId="{C591A731-A975-47A8-AC42-8FB2354FC82A}"/>
          </ac:picMkLst>
        </pc:picChg>
        <pc:picChg chg="add mod">
          <ac:chgData name="Xinyi Shen" userId="c45f212b-5789-4129-bf03-1592b57bd5dd" providerId="ADAL" clId="{104D884E-A2D5-4948-B5A8-9857031B2465}" dt="2022-06-14T21:39:08.381" v="66" actId="1076"/>
          <ac:picMkLst>
            <pc:docMk/>
            <pc:sldMk cId="3308501552" sldId="273"/>
            <ac:picMk id="18" creationId="{2E497A86-CA71-4342-8B67-14735F6250DF}"/>
          </ac:picMkLst>
        </pc:picChg>
      </pc:sldChg>
    </pc:docChg>
  </pc:docChgLst>
  <pc:docChgLst>
    <pc:chgData name="Xinyi Shen" userId="c45f212b-5789-4129-bf03-1592b57bd5dd" providerId="ADAL" clId="{3244C266-11FA-4294-A6B0-14CE44B4A94B}"/>
    <pc:docChg chg="modSld">
      <pc:chgData name="Xinyi Shen" userId="c45f212b-5789-4129-bf03-1592b57bd5dd" providerId="ADAL" clId="{3244C266-11FA-4294-A6B0-14CE44B4A94B}" dt="2022-06-14T20:47:53.817" v="2" actId="1076"/>
      <pc:docMkLst>
        <pc:docMk/>
      </pc:docMkLst>
      <pc:sldChg chg="modSp mod">
        <pc:chgData name="Xinyi Shen" userId="c45f212b-5789-4129-bf03-1592b57bd5dd" providerId="ADAL" clId="{3244C266-11FA-4294-A6B0-14CE44B4A94B}" dt="2022-06-14T20:47:53.817" v="2" actId="1076"/>
        <pc:sldMkLst>
          <pc:docMk/>
          <pc:sldMk cId="3308501552" sldId="273"/>
        </pc:sldMkLst>
        <pc:picChg chg="mod">
          <ac:chgData name="Xinyi Shen" userId="c45f212b-5789-4129-bf03-1592b57bd5dd" providerId="ADAL" clId="{3244C266-11FA-4294-A6B0-14CE44B4A94B}" dt="2022-06-14T20:47:53.817" v="2" actId="1076"/>
          <ac:picMkLst>
            <pc:docMk/>
            <pc:sldMk cId="3308501552" sldId="273"/>
            <ac:picMk id="2" creationId="{CFD33FBD-19AE-4AF1-B462-98D5A729E9D2}"/>
          </ac:picMkLst>
        </pc:picChg>
        <pc:picChg chg="mod">
          <ac:chgData name="Xinyi Shen" userId="c45f212b-5789-4129-bf03-1592b57bd5dd" providerId="ADAL" clId="{3244C266-11FA-4294-A6B0-14CE44B4A94B}" dt="2022-06-14T20:47:52.559" v="1" actId="1076"/>
          <ac:picMkLst>
            <pc:docMk/>
            <pc:sldMk cId="3308501552" sldId="273"/>
            <ac:picMk id="3" creationId="{E1DD9568-7CFC-4069-AC67-F8D9669B93F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4408-D133-41E4-B131-51B18BC5C5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2EC35C-30E2-4954-825C-624BF845D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D4795-5955-48D8-92AF-352868291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D6992-FCBD-4DD7-813C-39C57EB67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3FACE-28D9-4D48-988A-F1B692DFB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7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B4834-1A9B-47DF-B50F-8D6FE3191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6E1768-049C-42C3-BA7A-E789462388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D09D0-ED33-4826-9184-B6B069638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2A937-88F4-4E33-B905-6411DB9C0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C63B1-0774-4352-987E-D7C1A9C03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59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1A6959-2B1C-418B-8D24-7C45945A2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411B63-917E-49E8-8470-8643518E5E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8702D1-7968-4D24-9301-706D3AD18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B799A-D920-48E3-A8C9-BAC2B7FB3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4D196-C01C-4453-98A6-29E2AD97E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2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D80-28BF-4E59-824B-AECCA1EF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DEB35-5A65-4621-B101-59B652BD7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817EB-67AC-4598-97F7-25954B204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8A59F2-75EE-48D1-A5E6-05E21AB01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A0EADB-E322-4F17-9A62-70C2D42F0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21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46F9E-3BE3-462F-ABE0-4E6B017BD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1B26B-9A07-4CE6-B06D-DD365645F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45B99-98A3-46C0-A214-5120080EF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9AEDF-C35F-40AA-B4D8-6349815F6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493D6-E964-458D-844D-C9ABBBD26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96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A5DDF-8C35-4383-963B-B6D32F596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C103D-9CF5-4D23-873A-0EBCA08E00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2E3DAC-93EA-46A1-86A2-93B23D349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779AF7-C3C0-45C9-97A3-1393D4D5D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F76A2-ED4D-4418-A86F-31F45C442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00609F-715D-4784-A999-D78402CD8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463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7474E-BC2F-4B28-9065-ECB99863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20C6C4-3E06-4D25-AC16-5873C3781B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911D23-DA93-4A77-BBDD-445D05B8F0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26536F-434A-4A9F-B543-5A53DE8B99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F65993-B86E-41CB-9217-0E796976D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BAA09-9274-4568-B56D-A938D83E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D7AB55-579D-46C9-A18D-CCC1AD95F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3AADFF-9473-46FD-B52E-4ECEA4DBC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341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395F5-430D-48AF-AD46-AA1B0739A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2EA981-8C91-4FA4-BDAD-A4D9C9A58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9280B3-057C-408E-8A00-24A15ECC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47F40D-3802-4414-B20F-7B37DDBC8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89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14626D-04B9-40F6-9836-DC8EF5B1A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86E869-6647-4537-A0B5-F8641B5A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4AF93-F4E8-48B6-A699-8C39E6D69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203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19AAA-38D5-41C9-9AAC-108F7127B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7ECA8-E3DA-49B3-AFA7-E3B08C484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0EBF26-206B-4D70-A27C-0CEEE613C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AAE08E-642C-4E58-81AF-9315790D7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F775B-2A1F-4DF5-940B-9B757B854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11425E-FC27-408A-9C8F-31D85348A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00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947FD-65F2-4616-B432-8FD36CE5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CE9165-9C64-444A-879F-4EFD6F15A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F2C0D-8654-4972-97DC-65D3271914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3DFF4-E347-492B-803D-60C3EDF50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DD1DC-FC45-4D1B-BE65-BBD813562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FDE86B-0639-4BC0-84EA-D28E41093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4582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47E8AB-8F2E-4435-AC7F-1AB5C0BB3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70D18-2C56-43C7-B8AC-DD2B615D3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7EAA0-25D0-4D29-935C-8E524121C8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34FF8-5363-4DAF-899B-F334F6392CFB}" type="datetimeFigureOut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2712E-8C7E-4DAF-8398-69B09D7FD7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FF5A92-2963-4B65-BE83-6F7362094F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8D030-63D2-402A-9DE2-506300CB72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866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2F42F6-DE2C-4300-9AD4-ECA5FE9C3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127" y="121920"/>
            <a:ext cx="6665976" cy="661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57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C6A3A-271D-4E22-BF04-B0BEA6ACD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Stability – Nitrogen at 130 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EAE253-5E46-4F56-AE48-C15C5585F65C}"/>
              </a:ext>
            </a:extLst>
          </p:cNvPr>
          <p:cNvSpPr txBox="1"/>
          <p:nvPr/>
        </p:nvSpPr>
        <p:spPr>
          <a:xfrm>
            <a:off x="1880257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16DCA-A41C-4FE0-9BC0-4A21F0DE5293}"/>
              </a:ext>
            </a:extLst>
          </p:cNvPr>
          <p:cNvSpPr txBox="1"/>
          <p:nvPr/>
        </p:nvSpPr>
        <p:spPr>
          <a:xfrm>
            <a:off x="8132621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MACl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94ACB7-C3AF-4A1B-B5E3-D3DB2EA6B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892" y="2124955"/>
            <a:ext cx="5974625" cy="457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E7006D-60EC-4C48-84ED-63036C7F6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0" y="2189890"/>
            <a:ext cx="5974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61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BE0F7B-4276-4D55-8147-92F2467A4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6" y="1518636"/>
            <a:ext cx="5429015" cy="41544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2BB3DA-B4D0-40E2-8EDE-155277525158}"/>
              </a:ext>
            </a:extLst>
          </p:cNvPr>
          <p:cNvSpPr txBox="1"/>
          <p:nvPr/>
        </p:nvSpPr>
        <p:spPr>
          <a:xfrm>
            <a:off x="2557150" y="1518636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DB942B-0EAA-4BD2-AC1D-BF9F7D4D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2D XRD of unannealed films - short scan</a:t>
            </a:r>
          </a:p>
        </p:txBody>
      </p:sp>
    </p:spTree>
    <p:extLst>
      <p:ext uri="{BB962C8B-B14F-4D97-AF65-F5344CB8AC3E}">
        <p14:creationId xmlns:p14="http://schemas.microsoft.com/office/powerpoint/2010/main" val="570679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591A731-A975-47A8-AC42-8FB2354FC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687" y="1484630"/>
            <a:ext cx="4146550" cy="42545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E497A86-CA71-4342-8B67-14735F625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121" y="1484630"/>
            <a:ext cx="41656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01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96E2042-917F-4E6E-BC5F-044D19DBB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50" y="515347"/>
            <a:ext cx="11248299" cy="582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23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8EA0BE-F7C2-4E2F-BA78-8A2EC5B9E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2" y="839302"/>
            <a:ext cx="9997655" cy="517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3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AB2E9D-05AB-46BC-A4A8-EC5135D67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29625"/>
              </p:ext>
            </p:extLst>
          </p:nvPr>
        </p:nvGraphicFramePr>
        <p:xfrm>
          <a:off x="941036" y="892631"/>
          <a:ext cx="7531100" cy="2880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73122914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3649257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2326478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325053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000041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486437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445534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866203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38160329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215758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04401943"/>
                    </a:ext>
                  </a:extLst>
                </a:gridCol>
              </a:tblGrid>
              <a:tr h="27738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MACl peaks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100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110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Ctrl peaks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Difference MACl to Ctrl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100 Peak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110 Peak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760206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25C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14.58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20.64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25C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14.50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20.58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25C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0.08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312746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45C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14.41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20.42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45C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20.36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45C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973966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65C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14.40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20.41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65C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14.34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20.34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65C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942014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85C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20.39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85C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14.33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20.32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85C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7507945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105C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20.35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100C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20.30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105C to 100C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92362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125C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14.34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20.31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125 to 100C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0.01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79986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150C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14.31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20.26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150C to 100C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-0.01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-0.04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223681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379365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03845001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Difference 25 to T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25116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MACl peaks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Ctrl peaks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509928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100C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0.22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0.29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100C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0.27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937201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End Tem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0.27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0.37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27762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151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9385ABF-0520-4117-9943-816F49ADF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077" y="1494885"/>
            <a:ext cx="5054942" cy="38682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D4A3495-193C-4373-A4B0-3D12BE7CA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83" y="1494886"/>
            <a:ext cx="5054942" cy="38682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2BB3DA-B4D0-40E2-8EDE-155277525158}"/>
              </a:ext>
            </a:extLst>
          </p:cNvPr>
          <p:cNvSpPr txBox="1"/>
          <p:nvPr/>
        </p:nvSpPr>
        <p:spPr>
          <a:xfrm>
            <a:off x="2557150" y="1518636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AB1560-032F-49A6-BBFD-58BB794BC151}"/>
              </a:ext>
            </a:extLst>
          </p:cNvPr>
          <p:cNvSpPr txBox="1"/>
          <p:nvPr/>
        </p:nvSpPr>
        <p:spPr>
          <a:xfrm>
            <a:off x="7857503" y="1517829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MACl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DB942B-0EAA-4BD2-AC1D-BF9F7D4D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2D XRD of annealed films</a:t>
            </a:r>
          </a:p>
        </p:txBody>
      </p:sp>
    </p:spTree>
    <p:extLst>
      <p:ext uri="{BB962C8B-B14F-4D97-AF65-F5344CB8AC3E}">
        <p14:creationId xmlns:p14="http://schemas.microsoft.com/office/powerpoint/2010/main" val="3050405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527480-11C6-42C2-BA6B-1279C28C7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79" y="1445227"/>
            <a:ext cx="5054941" cy="38682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2F1B70-99FC-4CFF-896D-4BFECB185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908" y="1445227"/>
            <a:ext cx="5054941" cy="38682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2BB3DA-B4D0-40E2-8EDE-155277525158}"/>
              </a:ext>
            </a:extLst>
          </p:cNvPr>
          <p:cNvSpPr txBox="1"/>
          <p:nvPr/>
        </p:nvSpPr>
        <p:spPr>
          <a:xfrm>
            <a:off x="2224641" y="1506022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AB1560-032F-49A6-BBFD-58BB794BC151}"/>
              </a:ext>
            </a:extLst>
          </p:cNvPr>
          <p:cNvSpPr txBox="1"/>
          <p:nvPr/>
        </p:nvSpPr>
        <p:spPr>
          <a:xfrm>
            <a:off x="7857503" y="1517829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MACl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9DB942B-0EAA-4BD2-AC1D-BF9F7D4D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2D XRD of unannealed films</a:t>
            </a:r>
          </a:p>
        </p:txBody>
      </p:sp>
    </p:spTree>
    <p:extLst>
      <p:ext uri="{BB962C8B-B14F-4D97-AF65-F5344CB8AC3E}">
        <p14:creationId xmlns:p14="http://schemas.microsoft.com/office/powerpoint/2010/main" val="252963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D51AEEA-FD7A-464C-A898-7D3870957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5832776" cy="44634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4C6A3A-271D-4E22-BF04-B0BEA6ACD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Stability – ambient at 130 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E9B4AE-0ACF-4A69-B6B8-38F1C0069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32" y="1690688"/>
            <a:ext cx="5832776" cy="44634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EAE253-5E46-4F56-AE48-C15C5585F65C}"/>
              </a:ext>
            </a:extLst>
          </p:cNvPr>
          <p:cNvSpPr txBox="1"/>
          <p:nvPr/>
        </p:nvSpPr>
        <p:spPr>
          <a:xfrm>
            <a:off x="2741218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16DCA-A41C-4FE0-9BC0-4A21F0DE5293}"/>
              </a:ext>
            </a:extLst>
          </p:cNvPr>
          <p:cNvSpPr txBox="1"/>
          <p:nvPr/>
        </p:nvSpPr>
        <p:spPr>
          <a:xfrm>
            <a:off x="8132621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MACl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728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C6A3A-271D-4E22-BF04-B0BEA6ACD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Stability – ambient at 130 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EAE253-5E46-4F56-AE48-C15C5585F65C}"/>
              </a:ext>
            </a:extLst>
          </p:cNvPr>
          <p:cNvSpPr txBox="1"/>
          <p:nvPr/>
        </p:nvSpPr>
        <p:spPr>
          <a:xfrm>
            <a:off x="2741218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16DCA-A41C-4FE0-9BC0-4A21F0DE5293}"/>
              </a:ext>
            </a:extLst>
          </p:cNvPr>
          <p:cNvSpPr txBox="1"/>
          <p:nvPr/>
        </p:nvSpPr>
        <p:spPr>
          <a:xfrm>
            <a:off x="8132621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MACl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B279D-2592-49E1-A9DB-BE562B719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595" y="2124955"/>
            <a:ext cx="5353884" cy="40969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4E2DBE-5C7B-4280-A595-C637863D0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19" y="2124955"/>
            <a:ext cx="5353883" cy="409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40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C6A3A-271D-4E22-BF04-B0BEA6ACD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Stability – Nitrogen at 130 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EAE253-5E46-4F56-AE48-C15C5585F65C}"/>
              </a:ext>
            </a:extLst>
          </p:cNvPr>
          <p:cNvSpPr txBox="1"/>
          <p:nvPr/>
        </p:nvSpPr>
        <p:spPr>
          <a:xfrm>
            <a:off x="2741218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Control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16DCA-A41C-4FE0-9BC0-4A21F0DE5293}"/>
              </a:ext>
            </a:extLst>
          </p:cNvPr>
          <p:cNvSpPr txBox="1"/>
          <p:nvPr/>
        </p:nvSpPr>
        <p:spPr>
          <a:xfrm>
            <a:off x="8132621" y="1755623"/>
            <a:ext cx="160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MACl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834C88-886C-4C36-8B51-45965EC61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80" y="2124955"/>
            <a:ext cx="6100220" cy="4668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77B3EF-C4DE-491D-A709-63D7EF6B05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020"/>
            <a:ext cx="6100221" cy="466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158</Words>
  <Application>Microsoft Office PowerPoint</Application>
  <PresentationFormat>Widescreen</PresentationFormat>
  <Paragraphs>102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2D XRD of annealed films</vt:lpstr>
      <vt:lpstr>2D XRD of unannealed films</vt:lpstr>
      <vt:lpstr>Stability – ambient at 130 C</vt:lpstr>
      <vt:lpstr>Stability – ambient at 130 C</vt:lpstr>
      <vt:lpstr>Stability – Nitrogen at 130 C</vt:lpstr>
      <vt:lpstr>Stability – Nitrogen at 130 C</vt:lpstr>
      <vt:lpstr>2D XRD of unannealed films - short scan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Philippe Holzhey</dc:creator>
  <cp:lastModifiedBy>Xinyi Shen</cp:lastModifiedBy>
  <cp:revision>19</cp:revision>
  <dcterms:created xsi:type="dcterms:W3CDTF">2021-09-27T23:00:05Z</dcterms:created>
  <dcterms:modified xsi:type="dcterms:W3CDTF">2022-06-14T21:39:09Z</dcterms:modified>
</cp:coreProperties>
</file>